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979AA8-86BF-2A32-C2DA-D139839A5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937814-5D32-CC3B-0F71-8BFCB2673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5DC20-F066-0AB6-34F2-3542ABDE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6F4C36-F75A-99F6-38FD-4FB8161F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206EF2-265E-B722-F1E9-A0A3ED5B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29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76D50E-D0BB-BAC2-5D71-2A7281D2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8DF7AC-2FAC-E74A-D794-A7ADB3CE2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031E5D-645D-55F0-F88F-5FD76EFF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673C13-DDF5-EE59-38A9-9012FD37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3F730-1A57-24B2-E005-F0D6922A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01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CE42F8-BA22-987A-A856-677B6A2F2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B8A3E7-03F4-5C7B-CCD3-A33A29402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2B65A-86B9-E322-74DB-B5EDFD43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063CA2-9E66-5D5A-DC80-A5E57559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57CFB8-7ADB-49B4-FD70-DA0976F7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63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B3E2C-8969-F53F-D5A8-504FDFF5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770784-6830-8988-89A5-7CAAD434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A12A86-B53E-D5E3-996B-9BE62686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342E79-C849-5288-7A15-0EB8AB5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F57324-3266-C3C5-21D3-8E747410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8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59F29-45E5-1EFB-6F1F-E0C60850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34956-602A-4341-7B32-72ED76E48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604B46-9443-F626-725D-92379492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711CCD-AAAD-CAFD-E69D-F57D3C9C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773E06-F5E0-4186-9A6D-BFEF1302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70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BD7B8-F9C7-56DC-848A-400139EA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290F1F-C479-288A-5815-DEEA75E35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2932CF-27C2-DBC0-D4EE-714CEC67A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9CB0C1-062D-D3C7-0F27-126745FF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96E725-5B44-1296-50BD-F0DE16C2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1C99E0-A803-F1AC-0CA5-6B952D55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08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4AC84-B108-DC72-3B72-DE27C6D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DAA631-754C-56F8-CE70-9FBA38421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C8E59E-99A5-3322-6929-90A2E696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0A63B1-5CAD-52E3-6CD5-0192F2A00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988A94-7402-07DD-C6DA-02EEDAADE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68306D-2B96-CCFE-6B8A-CCCDB734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B9FBED-0A48-9582-294A-3610B0C2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2F796D-49DF-8EEA-8224-220E3D1E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A74D50-4F6A-CDBE-7BDF-7AC7A7EC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64FAE4-89A2-7F3D-185B-B5C35860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86B8F8-C751-5EF0-061F-5ABA468E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223099-B6CF-89B4-4BF9-14B11376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78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2EC023-13C8-794B-2A29-77B5C005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66005EC-6880-5F5C-474B-B55E222C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13C460-F787-1EDC-8B29-2187B2B4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40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EBC31-0E12-54BC-6C83-F0BA715C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203C21-BDDF-B024-4049-D04DA90F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87D4A7-B795-D9D2-66EF-1CA9770A7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69763A-5367-2BA0-3150-522B584A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8585C-FC01-1B7A-2E27-7584D0C2A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BD84D3-BA48-67AF-EB21-03B30260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5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115E2-5559-0EA5-0356-74A37D4E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0E1B3B-DE68-C8A8-A566-5E0B9D004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1AFFE4-A11F-0007-D128-2C8A5DE90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8784E2-BE83-9BE1-0CE5-058932F9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C71085-7DE7-A94A-92A2-B65C8187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6B0797-9D22-D311-5ECD-D744F3CE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873645-C1FC-DA55-E037-B7A4161A0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A2D691-E73C-9152-B5A0-A518AC222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9F0DE9-5B26-6252-5A0B-B71B5F850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71D3-11EB-46F7-ACCB-12B9B1CD35A9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9D52A-6DBC-E0A6-B847-F2175D118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0473E-3010-9FB9-7AD9-582F4712A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0494-E412-4962-B628-2DEDAE6FB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82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3F949B9F-C1CB-522A-2A64-35475A11A2C6}"/>
              </a:ext>
            </a:extLst>
          </p:cNvPr>
          <p:cNvGrpSpPr/>
          <p:nvPr/>
        </p:nvGrpSpPr>
        <p:grpSpPr>
          <a:xfrm>
            <a:off x="903170" y="1966161"/>
            <a:ext cx="9925044" cy="2697459"/>
            <a:chOff x="903170" y="1966161"/>
            <a:chExt cx="9925044" cy="2697459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67221DEB-EC30-2C45-EEC9-7D7F224D299F}"/>
                </a:ext>
              </a:extLst>
            </p:cNvPr>
            <p:cNvGrpSpPr/>
            <p:nvPr/>
          </p:nvGrpSpPr>
          <p:grpSpPr>
            <a:xfrm>
              <a:off x="903170" y="2764856"/>
              <a:ext cx="3801979" cy="1328287"/>
              <a:chOff x="903170" y="2764856"/>
              <a:chExt cx="3801979" cy="1328287"/>
            </a:xfrm>
          </p:grpSpPr>
          <p:sp>
            <p:nvSpPr>
              <p:cNvPr id="4" name="直方体 3">
                <a:extLst>
                  <a:ext uri="{FF2B5EF4-FFF2-40B4-BE49-F238E27FC236}">
                    <a16:creationId xmlns:a16="http://schemas.microsoft.com/office/drawing/2014/main" id="{D2011B99-87DE-C044-8BCD-012939C51462}"/>
                  </a:ext>
                </a:extLst>
              </p:cNvPr>
              <p:cNvSpPr/>
              <p:nvPr/>
            </p:nvSpPr>
            <p:spPr>
              <a:xfrm>
                <a:off x="903170" y="2764856"/>
                <a:ext cx="3801979" cy="1328287"/>
              </a:xfrm>
              <a:prstGeom prst="cub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1332E89A-972C-613F-CFDD-0702ABB326D1}"/>
                  </a:ext>
                </a:extLst>
              </p:cNvPr>
              <p:cNvSpPr/>
              <p:nvPr/>
            </p:nvSpPr>
            <p:spPr>
              <a:xfrm>
                <a:off x="1309036" y="3130616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F1A5D0B4-1B61-153D-EA15-A0BE231F42B8}"/>
                  </a:ext>
                </a:extLst>
              </p:cNvPr>
              <p:cNvSpPr/>
              <p:nvPr/>
            </p:nvSpPr>
            <p:spPr>
              <a:xfrm>
                <a:off x="1652337" y="3687277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5CB5974E-89E3-CC4E-71D9-B6002F0D2D1D}"/>
                  </a:ext>
                </a:extLst>
              </p:cNvPr>
              <p:cNvSpPr/>
              <p:nvPr/>
            </p:nvSpPr>
            <p:spPr>
              <a:xfrm>
                <a:off x="1912219" y="3178743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C666000A-81B0-012A-D5BC-9B979AA3E02C}"/>
                  </a:ext>
                </a:extLst>
              </p:cNvPr>
              <p:cNvSpPr/>
              <p:nvPr/>
            </p:nvSpPr>
            <p:spPr>
              <a:xfrm>
                <a:off x="2744804" y="3687276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E57CC43E-E153-F9C2-A45B-DC625A546727}"/>
                  </a:ext>
                </a:extLst>
              </p:cNvPr>
              <p:cNvSpPr/>
              <p:nvPr/>
            </p:nvSpPr>
            <p:spPr>
              <a:xfrm>
                <a:off x="2401503" y="3279807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BE2868EC-0C6C-DEA1-D9C1-F0ACD32EC496}"/>
                  </a:ext>
                </a:extLst>
              </p:cNvPr>
              <p:cNvSpPr/>
              <p:nvPr/>
            </p:nvSpPr>
            <p:spPr>
              <a:xfrm>
                <a:off x="3131419" y="3178743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DC236D7C-58B9-1692-365E-144B953235CC}"/>
                  </a:ext>
                </a:extLst>
              </p:cNvPr>
              <p:cNvSpPr/>
              <p:nvPr/>
            </p:nvSpPr>
            <p:spPr>
              <a:xfrm>
                <a:off x="3391301" y="3635943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981A7CF6-8C00-1F81-81CA-71C7EE2C12F7}"/>
                  </a:ext>
                </a:extLst>
              </p:cNvPr>
              <p:cNvSpPr/>
              <p:nvPr/>
            </p:nvSpPr>
            <p:spPr>
              <a:xfrm>
                <a:off x="3731394" y="3258151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楕円 13">
                <a:extLst>
                  <a:ext uri="{FF2B5EF4-FFF2-40B4-BE49-F238E27FC236}">
                    <a16:creationId xmlns:a16="http://schemas.microsoft.com/office/drawing/2014/main" id="{2B0FEB00-1E5A-3964-3F76-5800DC47209E}"/>
                  </a:ext>
                </a:extLst>
              </p:cNvPr>
              <p:cNvSpPr/>
              <p:nvPr/>
            </p:nvSpPr>
            <p:spPr>
              <a:xfrm>
                <a:off x="1262514" y="3578190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3521A453-6FBB-88A2-C972-5BE70C9F173A}"/>
                  </a:ext>
                </a:extLst>
              </p:cNvPr>
              <p:cNvSpPr/>
              <p:nvPr/>
            </p:nvSpPr>
            <p:spPr>
              <a:xfrm>
                <a:off x="2112745" y="3741018"/>
                <a:ext cx="259882" cy="2983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" name="矢印: 右 15">
              <a:extLst>
                <a:ext uri="{FF2B5EF4-FFF2-40B4-BE49-F238E27FC236}">
                  <a16:creationId xmlns:a16="http://schemas.microsoft.com/office/drawing/2014/main" id="{63C39C6A-2D54-08BF-4F77-4D307A98EAB0}"/>
                </a:ext>
              </a:extLst>
            </p:cNvPr>
            <p:cNvSpPr/>
            <p:nvPr/>
          </p:nvSpPr>
          <p:spPr>
            <a:xfrm>
              <a:off x="5271437" y="3202644"/>
              <a:ext cx="978408" cy="48463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39D2A7E9-DB33-0283-76B8-9A2D42A1CE17}"/>
                </a:ext>
              </a:extLst>
            </p:cNvPr>
            <p:cNvGrpSpPr/>
            <p:nvPr/>
          </p:nvGrpSpPr>
          <p:grpSpPr>
            <a:xfrm>
              <a:off x="6568558" y="2089740"/>
              <a:ext cx="4259656" cy="2492014"/>
              <a:chOff x="6568558" y="2089740"/>
              <a:chExt cx="4259656" cy="2492014"/>
            </a:xfrm>
          </p:grpSpPr>
          <p:sp>
            <p:nvSpPr>
              <p:cNvPr id="35" name="直方体 34">
                <a:extLst>
                  <a:ext uri="{FF2B5EF4-FFF2-40B4-BE49-F238E27FC236}">
                    <a16:creationId xmlns:a16="http://schemas.microsoft.com/office/drawing/2014/main" id="{32A90568-2E03-4B62-5E1E-427E0D163426}"/>
                  </a:ext>
                </a:extLst>
              </p:cNvPr>
              <p:cNvSpPr/>
              <p:nvPr/>
            </p:nvSpPr>
            <p:spPr>
              <a:xfrm>
                <a:off x="6833239" y="2726406"/>
                <a:ext cx="3806005" cy="1386746"/>
              </a:xfrm>
              <a:prstGeom prst="cub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F08C43A6-756C-1FDC-0B7F-02503D502BDB}"/>
                  </a:ext>
                </a:extLst>
              </p:cNvPr>
              <p:cNvGrpSpPr/>
              <p:nvPr/>
            </p:nvGrpSpPr>
            <p:grpSpPr>
              <a:xfrm>
                <a:off x="6932821" y="2875913"/>
                <a:ext cx="3606842" cy="1087734"/>
                <a:chOff x="903170" y="2764856"/>
                <a:chExt cx="3801979" cy="1328287"/>
              </a:xfrm>
            </p:grpSpPr>
            <p:sp>
              <p:nvSpPr>
                <p:cNvPr id="19" name="直方体 18">
                  <a:extLst>
                    <a:ext uri="{FF2B5EF4-FFF2-40B4-BE49-F238E27FC236}">
                      <a16:creationId xmlns:a16="http://schemas.microsoft.com/office/drawing/2014/main" id="{ABBD8623-60F5-0E11-71C9-80538C32D119}"/>
                    </a:ext>
                  </a:extLst>
                </p:cNvPr>
                <p:cNvSpPr/>
                <p:nvPr/>
              </p:nvSpPr>
              <p:spPr>
                <a:xfrm>
                  <a:off x="903170" y="2764856"/>
                  <a:ext cx="3801979" cy="1328287"/>
                </a:xfrm>
                <a:prstGeom prst="cub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楕円 19">
                  <a:extLst>
                    <a:ext uri="{FF2B5EF4-FFF2-40B4-BE49-F238E27FC236}">
                      <a16:creationId xmlns:a16="http://schemas.microsoft.com/office/drawing/2014/main" id="{2EE95FA6-DA08-A32D-A05F-4CC6116F36F8}"/>
                    </a:ext>
                  </a:extLst>
                </p:cNvPr>
                <p:cNvSpPr/>
                <p:nvPr/>
              </p:nvSpPr>
              <p:spPr>
                <a:xfrm>
                  <a:off x="1309036" y="3130616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楕円 20">
                  <a:extLst>
                    <a:ext uri="{FF2B5EF4-FFF2-40B4-BE49-F238E27FC236}">
                      <a16:creationId xmlns:a16="http://schemas.microsoft.com/office/drawing/2014/main" id="{480F2A77-EC3D-27A9-3EC2-41258E623B4A}"/>
                    </a:ext>
                  </a:extLst>
                </p:cNvPr>
                <p:cNvSpPr/>
                <p:nvPr/>
              </p:nvSpPr>
              <p:spPr>
                <a:xfrm>
                  <a:off x="1652337" y="3687277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楕円 21">
                  <a:extLst>
                    <a:ext uri="{FF2B5EF4-FFF2-40B4-BE49-F238E27FC236}">
                      <a16:creationId xmlns:a16="http://schemas.microsoft.com/office/drawing/2014/main" id="{45C5FD80-02A8-2180-C291-06C61A0649FA}"/>
                    </a:ext>
                  </a:extLst>
                </p:cNvPr>
                <p:cNvSpPr/>
                <p:nvPr/>
              </p:nvSpPr>
              <p:spPr>
                <a:xfrm>
                  <a:off x="1912219" y="3178743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楕円 22">
                  <a:extLst>
                    <a:ext uri="{FF2B5EF4-FFF2-40B4-BE49-F238E27FC236}">
                      <a16:creationId xmlns:a16="http://schemas.microsoft.com/office/drawing/2014/main" id="{1751BC7A-D8F6-D894-B1D1-3242007DD3DE}"/>
                    </a:ext>
                  </a:extLst>
                </p:cNvPr>
                <p:cNvSpPr/>
                <p:nvPr/>
              </p:nvSpPr>
              <p:spPr>
                <a:xfrm>
                  <a:off x="2744804" y="3687276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楕円 23">
                  <a:extLst>
                    <a:ext uri="{FF2B5EF4-FFF2-40B4-BE49-F238E27FC236}">
                      <a16:creationId xmlns:a16="http://schemas.microsoft.com/office/drawing/2014/main" id="{F4611363-2443-DFA2-5CDF-DA2F2FDE2F66}"/>
                    </a:ext>
                  </a:extLst>
                </p:cNvPr>
                <p:cNvSpPr/>
                <p:nvPr/>
              </p:nvSpPr>
              <p:spPr>
                <a:xfrm>
                  <a:off x="2401503" y="3279807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楕円 24">
                  <a:extLst>
                    <a:ext uri="{FF2B5EF4-FFF2-40B4-BE49-F238E27FC236}">
                      <a16:creationId xmlns:a16="http://schemas.microsoft.com/office/drawing/2014/main" id="{EB7F7ABE-55AA-E210-1CC3-AD858D46D540}"/>
                    </a:ext>
                  </a:extLst>
                </p:cNvPr>
                <p:cNvSpPr/>
                <p:nvPr/>
              </p:nvSpPr>
              <p:spPr>
                <a:xfrm>
                  <a:off x="3131419" y="3178743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楕円 25">
                  <a:extLst>
                    <a:ext uri="{FF2B5EF4-FFF2-40B4-BE49-F238E27FC236}">
                      <a16:creationId xmlns:a16="http://schemas.microsoft.com/office/drawing/2014/main" id="{DE6F0D8C-FAE0-C88A-8B32-4277DF358281}"/>
                    </a:ext>
                  </a:extLst>
                </p:cNvPr>
                <p:cNvSpPr/>
                <p:nvPr/>
              </p:nvSpPr>
              <p:spPr>
                <a:xfrm>
                  <a:off x="3391301" y="3635943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楕円 26">
                  <a:extLst>
                    <a:ext uri="{FF2B5EF4-FFF2-40B4-BE49-F238E27FC236}">
                      <a16:creationId xmlns:a16="http://schemas.microsoft.com/office/drawing/2014/main" id="{97EF0D58-5A19-36E0-E58A-35FE77759B31}"/>
                    </a:ext>
                  </a:extLst>
                </p:cNvPr>
                <p:cNvSpPr/>
                <p:nvPr/>
              </p:nvSpPr>
              <p:spPr>
                <a:xfrm>
                  <a:off x="3731394" y="3258151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楕円 27">
                  <a:extLst>
                    <a:ext uri="{FF2B5EF4-FFF2-40B4-BE49-F238E27FC236}">
                      <a16:creationId xmlns:a16="http://schemas.microsoft.com/office/drawing/2014/main" id="{F2DD51F6-A2F7-3D23-8A54-76B57E2620B7}"/>
                    </a:ext>
                  </a:extLst>
                </p:cNvPr>
                <p:cNvSpPr/>
                <p:nvPr/>
              </p:nvSpPr>
              <p:spPr>
                <a:xfrm>
                  <a:off x="1262514" y="3578190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CD997F99-38A4-7CA0-DCF2-1526E2B4A2C3}"/>
                    </a:ext>
                  </a:extLst>
                </p:cNvPr>
                <p:cNvSpPr/>
                <p:nvPr/>
              </p:nvSpPr>
              <p:spPr>
                <a:xfrm>
                  <a:off x="2112745" y="3741018"/>
                  <a:ext cx="259882" cy="29838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" name="矢印: 右 29">
                <a:extLst>
                  <a:ext uri="{FF2B5EF4-FFF2-40B4-BE49-F238E27FC236}">
                    <a16:creationId xmlns:a16="http://schemas.microsoft.com/office/drawing/2014/main" id="{55A05C0B-3B71-0847-B75A-F1D92F9DDA5B}"/>
                  </a:ext>
                </a:extLst>
              </p:cNvPr>
              <p:cNvSpPr/>
              <p:nvPr/>
            </p:nvSpPr>
            <p:spPr>
              <a:xfrm rot="3375959">
                <a:off x="6519792" y="2184207"/>
                <a:ext cx="547002" cy="420204"/>
              </a:xfrm>
              <a:prstGeom prst="rightArrow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矢印: 右 30">
                <a:extLst>
                  <a:ext uri="{FF2B5EF4-FFF2-40B4-BE49-F238E27FC236}">
                    <a16:creationId xmlns:a16="http://schemas.microsoft.com/office/drawing/2014/main" id="{0C7392F5-9297-DD87-2D04-A2B1967D0395}"/>
                  </a:ext>
                </a:extLst>
              </p:cNvPr>
              <p:cNvSpPr/>
              <p:nvPr/>
            </p:nvSpPr>
            <p:spPr>
              <a:xfrm rot="18848183">
                <a:off x="6505159" y="4066820"/>
                <a:ext cx="547002" cy="420204"/>
              </a:xfrm>
              <a:prstGeom prst="rightArrow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矢印: 右 31">
                <a:extLst>
                  <a:ext uri="{FF2B5EF4-FFF2-40B4-BE49-F238E27FC236}">
                    <a16:creationId xmlns:a16="http://schemas.microsoft.com/office/drawing/2014/main" id="{F4FA78E6-16FC-F9C1-2373-E2207D6D8A71}"/>
                  </a:ext>
                </a:extLst>
              </p:cNvPr>
              <p:cNvSpPr/>
              <p:nvPr/>
            </p:nvSpPr>
            <p:spPr>
              <a:xfrm rot="7849020">
                <a:off x="10344611" y="2153139"/>
                <a:ext cx="547002" cy="420204"/>
              </a:xfrm>
              <a:prstGeom prst="rightArrow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矢印: 右 32">
                <a:extLst>
                  <a:ext uri="{FF2B5EF4-FFF2-40B4-BE49-F238E27FC236}">
                    <a16:creationId xmlns:a16="http://schemas.microsoft.com/office/drawing/2014/main" id="{73DA74AC-8A37-38F0-09DA-0B5DA307BB01}"/>
                  </a:ext>
                </a:extLst>
              </p:cNvPr>
              <p:cNvSpPr/>
              <p:nvPr/>
            </p:nvSpPr>
            <p:spPr>
              <a:xfrm rot="13809727">
                <a:off x="10310925" y="4098151"/>
                <a:ext cx="547002" cy="420204"/>
              </a:xfrm>
              <a:prstGeom prst="rightArrow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矢印: 右 45">
                <a:extLst>
                  <a:ext uri="{FF2B5EF4-FFF2-40B4-BE49-F238E27FC236}">
                    <a16:creationId xmlns:a16="http://schemas.microsoft.com/office/drawing/2014/main" id="{7DC95129-92FA-D404-8F4C-6581F1981446}"/>
                  </a:ext>
                </a:extLst>
              </p:cNvPr>
              <p:cNvSpPr/>
              <p:nvPr/>
            </p:nvSpPr>
            <p:spPr>
              <a:xfrm rot="16036010">
                <a:off x="8005771" y="2298226"/>
                <a:ext cx="395629" cy="227938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矢印: 右 46">
                <a:extLst>
                  <a:ext uri="{FF2B5EF4-FFF2-40B4-BE49-F238E27FC236}">
                    <a16:creationId xmlns:a16="http://schemas.microsoft.com/office/drawing/2014/main" id="{C63C9976-489C-3447-0015-7E276F6B113F}"/>
                  </a:ext>
                </a:extLst>
              </p:cNvPr>
              <p:cNvSpPr/>
              <p:nvPr/>
            </p:nvSpPr>
            <p:spPr>
              <a:xfrm rot="16036010">
                <a:off x="8958382" y="2266107"/>
                <a:ext cx="394846" cy="244374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矢印: 右 47">
                <a:extLst>
                  <a:ext uri="{FF2B5EF4-FFF2-40B4-BE49-F238E27FC236}">
                    <a16:creationId xmlns:a16="http://schemas.microsoft.com/office/drawing/2014/main" id="{A922DCD5-B1E2-AE2F-331D-1F5A9D805BCC}"/>
                  </a:ext>
                </a:extLst>
              </p:cNvPr>
              <p:cNvSpPr/>
              <p:nvPr/>
            </p:nvSpPr>
            <p:spPr>
              <a:xfrm rot="16036010">
                <a:off x="8482509" y="2290790"/>
                <a:ext cx="394846" cy="244374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71E15D82-FD70-1DFA-8629-CCF48BC3334E}"/>
                </a:ext>
              </a:extLst>
            </p:cNvPr>
            <p:cNvSpPr/>
            <p:nvPr/>
          </p:nvSpPr>
          <p:spPr>
            <a:xfrm>
              <a:off x="1519884" y="2005262"/>
              <a:ext cx="259882" cy="2983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9B4470D7-5E6B-393A-A3FD-EAC3F03DD9E8}"/>
                </a:ext>
              </a:extLst>
            </p:cNvPr>
            <p:cNvSpPr txBox="1"/>
            <p:nvPr/>
          </p:nvSpPr>
          <p:spPr>
            <a:xfrm>
              <a:off x="1830919" y="196616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水分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EFD33B44-F105-D4B8-EE06-C343AA644CF8}"/>
                </a:ext>
              </a:extLst>
            </p:cNvPr>
            <p:cNvSpPr txBox="1"/>
            <p:nvPr/>
          </p:nvSpPr>
          <p:spPr>
            <a:xfrm>
              <a:off x="5341301" y="284169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乾燥</a:t>
              </a:r>
              <a:endParaRPr kumimoji="1" lang="ja-JP" altLang="en-US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9736F82D-8FD8-5073-80A3-75D8ED8D763F}"/>
                </a:ext>
              </a:extLst>
            </p:cNvPr>
            <p:cNvSpPr txBox="1"/>
            <p:nvPr/>
          </p:nvSpPr>
          <p:spPr>
            <a:xfrm>
              <a:off x="1169532" y="4294288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木材は水分を含んでいる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78AE7FB5-27CD-D741-4231-B13B09841B68}"/>
                </a:ext>
              </a:extLst>
            </p:cNvPr>
            <p:cNvSpPr txBox="1"/>
            <p:nvPr/>
          </p:nvSpPr>
          <p:spPr>
            <a:xfrm>
              <a:off x="7795732" y="4292465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乾燥で木材が収縮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3094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森本 和樹</dc:creator>
  <cp:lastModifiedBy>森本 和樹</cp:lastModifiedBy>
  <cp:revision>1</cp:revision>
  <dcterms:created xsi:type="dcterms:W3CDTF">2022-06-03T13:41:34Z</dcterms:created>
  <dcterms:modified xsi:type="dcterms:W3CDTF">2022-06-03T14:00:39Z</dcterms:modified>
</cp:coreProperties>
</file>